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73" r:id="rId13"/>
    <p:sldId id="266" r:id="rId14"/>
    <p:sldId id="267" r:id="rId15"/>
    <p:sldId id="274" r:id="rId16"/>
    <p:sldId id="268" r:id="rId17"/>
    <p:sldId id="269" r:id="rId18"/>
    <p:sldId id="270" r:id="rId19"/>
    <p:sldId id="271" r:id="rId20"/>
    <p:sldId id="272" r:id="rId21"/>
  </p:sldIdLst>
  <p:sldSz cx="18288000" cy="10287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Open Sans" panose="020B0606030504020204" pitchFamily="3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5602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87042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0284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850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82401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257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8525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6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57598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0240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358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93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462120" y="-457970"/>
            <a:ext cx="10317872" cy="7937022"/>
          </a:xfrm>
          <a:custGeom>
            <a:avLst/>
            <a:gdLst/>
            <a:ahLst/>
            <a:cxnLst/>
            <a:rect l="l" t="t" r="r" b="b"/>
            <a:pathLst>
              <a:path w="10317872" h="7937022">
                <a:moveTo>
                  <a:pt x="0" y="0"/>
                </a:moveTo>
                <a:lnTo>
                  <a:pt x="10317872" y="0"/>
                </a:lnTo>
                <a:lnTo>
                  <a:pt x="10317872" y="7937022"/>
                </a:lnTo>
                <a:lnTo>
                  <a:pt x="0" y="7937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9539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3510541"/>
            <a:ext cx="5296676" cy="6139489"/>
          </a:xfrm>
          <a:custGeom>
            <a:avLst/>
            <a:gdLst/>
            <a:ahLst/>
            <a:cxnLst/>
            <a:rect l="l" t="t" r="r" b="b"/>
            <a:pathLst>
              <a:path w="5296676" h="6139489">
                <a:moveTo>
                  <a:pt x="0" y="0"/>
                </a:moveTo>
                <a:lnTo>
                  <a:pt x="5296676" y="0"/>
                </a:lnTo>
                <a:lnTo>
                  <a:pt x="5296676" y="6139489"/>
                </a:lnTo>
                <a:lnTo>
                  <a:pt x="0" y="61394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67724" r="-2488" b="-33191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305236" y="8053677"/>
            <a:ext cx="7776699" cy="2637457"/>
          </a:xfrm>
          <a:custGeom>
            <a:avLst/>
            <a:gdLst/>
            <a:ahLst/>
            <a:cxnLst/>
            <a:rect l="l" t="t" r="r" b="b"/>
            <a:pathLst>
              <a:path w="7776699" h="2637457">
                <a:moveTo>
                  <a:pt x="0" y="0"/>
                </a:moveTo>
                <a:lnTo>
                  <a:pt x="7776700" y="0"/>
                </a:lnTo>
                <a:lnTo>
                  <a:pt x="7776700" y="2637457"/>
                </a:lnTo>
                <a:lnTo>
                  <a:pt x="0" y="26374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70003"/>
            </a:stretch>
          </a:blipFill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79041" y="0"/>
            <a:ext cx="9768881" cy="5947989"/>
          </a:xfrm>
          <a:custGeom>
            <a:avLst/>
            <a:gdLst/>
            <a:ahLst/>
            <a:cxnLst/>
            <a:rect l="l" t="t" r="r" b="b"/>
            <a:pathLst>
              <a:path w="9768881" h="5947989">
                <a:moveTo>
                  <a:pt x="0" y="0"/>
                </a:moveTo>
                <a:lnTo>
                  <a:pt x="9768881" y="0"/>
                </a:lnTo>
                <a:lnTo>
                  <a:pt x="9768881" y="5947989"/>
                </a:lnTo>
                <a:lnTo>
                  <a:pt x="0" y="59479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9492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351880" y="-264355"/>
            <a:ext cx="8936120" cy="5949967"/>
          </a:xfrm>
          <a:custGeom>
            <a:avLst/>
            <a:gdLst/>
            <a:ahLst/>
            <a:cxnLst/>
            <a:rect l="l" t="t" r="r" b="b"/>
            <a:pathLst>
              <a:path w="8936120" h="5949967">
                <a:moveTo>
                  <a:pt x="0" y="0"/>
                </a:moveTo>
                <a:lnTo>
                  <a:pt x="8936120" y="0"/>
                </a:lnTo>
                <a:lnTo>
                  <a:pt x="8936120" y="5949967"/>
                </a:lnTo>
                <a:lnTo>
                  <a:pt x="0" y="59499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0" y="4817137"/>
            <a:ext cx="9351880" cy="5469863"/>
          </a:xfrm>
          <a:custGeom>
            <a:avLst/>
            <a:gdLst/>
            <a:ahLst/>
            <a:cxnLst/>
            <a:rect l="l" t="t" r="r" b="b"/>
            <a:pathLst>
              <a:path w="9351880" h="5469863">
                <a:moveTo>
                  <a:pt x="0" y="0"/>
                </a:moveTo>
                <a:lnTo>
                  <a:pt x="9351880" y="0"/>
                </a:lnTo>
                <a:lnTo>
                  <a:pt x="9351880" y="5469863"/>
                </a:lnTo>
                <a:lnTo>
                  <a:pt x="0" y="546986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20279" r="-5563"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351880" y="4817137"/>
            <a:ext cx="9872195" cy="6579113"/>
          </a:xfrm>
          <a:custGeom>
            <a:avLst/>
            <a:gdLst/>
            <a:ahLst/>
            <a:cxnLst/>
            <a:rect l="l" t="t" r="r" b="b"/>
            <a:pathLst>
              <a:path w="9872195" h="6579113">
                <a:moveTo>
                  <a:pt x="0" y="0"/>
                </a:moveTo>
                <a:lnTo>
                  <a:pt x="9872195" y="0"/>
                </a:lnTo>
                <a:lnTo>
                  <a:pt x="9872195" y="6579113"/>
                </a:lnTo>
                <a:lnTo>
                  <a:pt x="0" y="65791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8BE7939-803D-41E8-9255-507F4D73BA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4991" y="2697370"/>
            <a:ext cx="7486650" cy="777875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D5C0B0E-A1CD-47C7-BAC4-B78AC7A93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09"/>
            <a:ext cx="7154279" cy="491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1648DB57-21C4-453E-8CC4-88D9759AB6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9560" y="4896678"/>
            <a:ext cx="6324600" cy="5390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91CE87B-40CE-4F88-A0F5-849ACA3DB8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738" y="-190500"/>
            <a:ext cx="5867400" cy="569819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4554D7A-D695-476F-B32C-7CD2673B0E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9778" y="31750"/>
            <a:ext cx="6498222" cy="1025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914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779574" y="0"/>
            <a:ext cx="15508426" cy="10287000"/>
          </a:xfrm>
          <a:custGeom>
            <a:avLst/>
            <a:gdLst/>
            <a:ahLst/>
            <a:cxnLst/>
            <a:rect l="l" t="t" r="r" b="b"/>
            <a:pathLst>
              <a:path w="15508426" h="10287000">
                <a:moveTo>
                  <a:pt x="0" y="0"/>
                </a:moveTo>
                <a:lnTo>
                  <a:pt x="15508426" y="0"/>
                </a:lnTo>
                <a:lnTo>
                  <a:pt x="1550842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7852" b="-8397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3730" y="-88118"/>
            <a:ext cx="2418222" cy="2735555"/>
          </a:xfrm>
          <a:custGeom>
            <a:avLst/>
            <a:gdLst/>
            <a:ahLst/>
            <a:cxnLst/>
            <a:rect l="l" t="t" r="r" b="b"/>
            <a:pathLst>
              <a:path w="2418222" h="2735555">
                <a:moveTo>
                  <a:pt x="0" y="0"/>
                </a:moveTo>
                <a:lnTo>
                  <a:pt x="2418222" y="0"/>
                </a:lnTo>
                <a:lnTo>
                  <a:pt x="2418222" y="2735555"/>
                </a:lnTo>
                <a:lnTo>
                  <a:pt x="0" y="27355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9538" t="-48366" r="-83169" b="-39942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-336083" y="8231030"/>
            <a:ext cx="3422205" cy="1274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5"/>
              </a:lnSpc>
            </a:pPr>
            <a:r>
              <a:rPr lang="en-US" sz="3704">
                <a:solidFill>
                  <a:srgbClr val="FCFEFC"/>
                </a:solidFill>
                <a:latin typeface="Open Sans"/>
                <a:ea typeface="Open Sans"/>
                <a:cs typeface="Open Sans"/>
                <a:sym typeface="Open Sans"/>
              </a:rPr>
              <a:t>Усадьба</a:t>
            </a:r>
          </a:p>
          <a:p>
            <a:pPr algn="ctr">
              <a:lnSpc>
                <a:spcPts val="5185"/>
              </a:lnSpc>
              <a:spcBef>
                <a:spcPct val="0"/>
              </a:spcBef>
            </a:pPr>
            <a:r>
              <a:rPr lang="en-US" sz="3704">
                <a:solidFill>
                  <a:srgbClr val="FCFEFC"/>
                </a:solidFill>
                <a:latin typeface="Open Sans"/>
                <a:ea typeface="Open Sans"/>
                <a:cs typeface="Open Sans"/>
                <a:sym typeface="Open Sans"/>
              </a:rPr>
              <a:t>Бохвицей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5368"/>
            <a:ext cx="1559029" cy="1763614"/>
          </a:xfrm>
          <a:custGeom>
            <a:avLst/>
            <a:gdLst/>
            <a:ahLst/>
            <a:cxnLst/>
            <a:rect l="l" t="t" r="r" b="b"/>
            <a:pathLst>
              <a:path w="1559029" h="1763614">
                <a:moveTo>
                  <a:pt x="0" y="0"/>
                </a:moveTo>
                <a:lnTo>
                  <a:pt x="1559029" y="0"/>
                </a:lnTo>
                <a:lnTo>
                  <a:pt x="1559029" y="1763614"/>
                </a:lnTo>
                <a:lnTo>
                  <a:pt x="0" y="1763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538" t="-48366" r="-83169" b="-3994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0286" y="0"/>
            <a:ext cx="7355300" cy="10287000"/>
          </a:xfrm>
          <a:custGeom>
            <a:avLst/>
            <a:gdLst/>
            <a:ahLst/>
            <a:cxnLst/>
            <a:rect l="l" t="t" r="r" b="b"/>
            <a:pathLst>
              <a:path w="7355300" h="10287000">
                <a:moveTo>
                  <a:pt x="0" y="0"/>
                </a:moveTo>
                <a:lnTo>
                  <a:pt x="7355300" y="0"/>
                </a:lnTo>
                <a:lnTo>
                  <a:pt x="73553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89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60268" y="0"/>
            <a:ext cx="5786438" cy="10287000"/>
          </a:xfrm>
          <a:custGeom>
            <a:avLst/>
            <a:gdLst/>
            <a:ahLst/>
            <a:cxnLst/>
            <a:rect l="l" t="t" r="r" b="b"/>
            <a:pathLst>
              <a:path w="5786438" h="10287000">
                <a:moveTo>
                  <a:pt x="0" y="0"/>
                </a:moveTo>
                <a:lnTo>
                  <a:pt x="5786438" y="0"/>
                </a:lnTo>
                <a:lnTo>
                  <a:pt x="57864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00639" y="35368"/>
            <a:ext cx="7688724" cy="10251632"/>
          </a:xfrm>
          <a:custGeom>
            <a:avLst/>
            <a:gdLst/>
            <a:ahLst/>
            <a:cxnLst/>
            <a:rect l="l" t="t" r="r" b="b"/>
            <a:pathLst>
              <a:path w="7688724" h="10251632">
                <a:moveTo>
                  <a:pt x="0" y="0"/>
                </a:moveTo>
                <a:lnTo>
                  <a:pt x="7688724" y="0"/>
                </a:lnTo>
                <a:lnTo>
                  <a:pt x="7688724" y="10251632"/>
                </a:lnTo>
                <a:lnTo>
                  <a:pt x="0" y="102516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898305" y="9413322"/>
            <a:ext cx="6389695" cy="752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FCFEFC"/>
                </a:solidFill>
                <a:latin typeface="Open Sans"/>
                <a:ea typeface="Open Sans"/>
                <a:cs typeface="Open Sans"/>
                <a:sym typeface="Open Sans"/>
              </a:rPr>
              <a:t>Автоцентр “Виктория”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35368"/>
            <a:ext cx="1559029" cy="1763614"/>
          </a:xfrm>
          <a:custGeom>
            <a:avLst/>
            <a:gdLst/>
            <a:ahLst/>
            <a:cxnLst/>
            <a:rect l="l" t="t" r="r" b="b"/>
            <a:pathLst>
              <a:path w="1559029" h="1763614">
                <a:moveTo>
                  <a:pt x="0" y="0"/>
                </a:moveTo>
                <a:lnTo>
                  <a:pt x="1559029" y="0"/>
                </a:lnTo>
                <a:lnTo>
                  <a:pt x="1559029" y="1763614"/>
                </a:lnTo>
                <a:lnTo>
                  <a:pt x="0" y="17636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538" t="-48366" r="-83169" b="-3994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80286" y="0"/>
            <a:ext cx="7355300" cy="10287000"/>
          </a:xfrm>
          <a:custGeom>
            <a:avLst/>
            <a:gdLst/>
            <a:ahLst/>
            <a:cxnLst/>
            <a:rect l="l" t="t" r="r" b="b"/>
            <a:pathLst>
              <a:path w="7355300" h="10287000">
                <a:moveTo>
                  <a:pt x="0" y="0"/>
                </a:moveTo>
                <a:lnTo>
                  <a:pt x="7355300" y="0"/>
                </a:lnTo>
                <a:lnTo>
                  <a:pt x="73553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89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6960268" y="0"/>
            <a:ext cx="5786438" cy="10287000"/>
          </a:xfrm>
          <a:custGeom>
            <a:avLst/>
            <a:gdLst/>
            <a:ahLst/>
            <a:cxnLst/>
            <a:rect l="l" t="t" r="r" b="b"/>
            <a:pathLst>
              <a:path w="5786438" h="10287000">
                <a:moveTo>
                  <a:pt x="0" y="0"/>
                </a:moveTo>
                <a:lnTo>
                  <a:pt x="5786438" y="0"/>
                </a:lnTo>
                <a:lnTo>
                  <a:pt x="57864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600639" y="35368"/>
            <a:ext cx="7688724" cy="10251632"/>
          </a:xfrm>
          <a:custGeom>
            <a:avLst/>
            <a:gdLst/>
            <a:ahLst/>
            <a:cxnLst/>
            <a:rect l="l" t="t" r="r" b="b"/>
            <a:pathLst>
              <a:path w="7688724" h="10251632">
                <a:moveTo>
                  <a:pt x="0" y="0"/>
                </a:moveTo>
                <a:lnTo>
                  <a:pt x="7688724" y="0"/>
                </a:lnTo>
                <a:lnTo>
                  <a:pt x="7688724" y="10251632"/>
                </a:lnTo>
                <a:lnTo>
                  <a:pt x="0" y="102516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1898305" y="9413322"/>
            <a:ext cx="6389695" cy="752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FCFEFC"/>
                </a:solidFill>
                <a:latin typeface="Open Sans"/>
                <a:ea typeface="Open Sans"/>
                <a:cs typeface="Open Sans"/>
                <a:sym typeface="Open Sans"/>
              </a:rPr>
              <a:t>Автоцентр “Виктория”</a:t>
            </a:r>
          </a:p>
        </p:txBody>
      </p:sp>
    </p:spTree>
    <p:extLst>
      <p:ext uri="{BB962C8B-B14F-4D97-AF65-F5344CB8AC3E}">
        <p14:creationId xmlns:p14="http://schemas.microsoft.com/office/powerpoint/2010/main" val="2170905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252771" y="0"/>
            <a:ext cx="3035229" cy="3433529"/>
          </a:xfrm>
          <a:custGeom>
            <a:avLst/>
            <a:gdLst/>
            <a:ahLst/>
            <a:cxnLst/>
            <a:rect l="l" t="t" r="r" b="b"/>
            <a:pathLst>
              <a:path w="3035229" h="3433529">
                <a:moveTo>
                  <a:pt x="0" y="0"/>
                </a:moveTo>
                <a:lnTo>
                  <a:pt x="3035229" y="0"/>
                </a:lnTo>
                <a:lnTo>
                  <a:pt x="3035229" y="3433529"/>
                </a:lnTo>
                <a:lnTo>
                  <a:pt x="0" y="34335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538" t="-48366" r="-83169" b="-3994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8412956" cy="14956365"/>
          </a:xfrm>
          <a:custGeom>
            <a:avLst/>
            <a:gdLst/>
            <a:ahLst/>
            <a:cxnLst/>
            <a:rect l="l" t="t" r="r" b="b"/>
            <a:pathLst>
              <a:path w="8412956" h="14956365">
                <a:moveTo>
                  <a:pt x="0" y="0"/>
                </a:moveTo>
                <a:lnTo>
                  <a:pt x="8412956" y="0"/>
                </a:lnTo>
                <a:lnTo>
                  <a:pt x="8412956" y="14956365"/>
                </a:lnTo>
                <a:lnTo>
                  <a:pt x="0" y="149563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412956" y="-37317"/>
            <a:ext cx="6203821" cy="10361634"/>
          </a:xfrm>
          <a:custGeom>
            <a:avLst/>
            <a:gdLst/>
            <a:ahLst/>
            <a:cxnLst/>
            <a:rect l="l" t="t" r="r" b="b"/>
            <a:pathLst>
              <a:path w="6203821" h="10361634">
                <a:moveTo>
                  <a:pt x="0" y="0"/>
                </a:moveTo>
                <a:lnTo>
                  <a:pt x="6203820" y="0"/>
                </a:lnTo>
                <a:lnTo>
                  <a:pt x="6203820" y="10361634"/>
                </a:lnTo>
                <a:lnTo>
                  <a:pt x="0" y="103616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333" r="-15931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4321560" y="7257171"/>
            <a:ext cx="4157363" cy="2333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FCFEFC"/>
                </a:solidFill>
                <a:latin typeface="Open Sans"/>
                <a:ea typeface="Open Sans"/>
                <a:cs typeface="Open Sans"/>
                <a:sym typeface="Open Sans"/>
              </a:rPr>
              <a:t>Усадьба </a:t>
            </a:r>
          </a:p>
          <a:p>
            <a:pPr algn="ctr">
              <a:lnSpc>
                <a:spcPts val="6299"/>
              </a:lnSpc>
            </a:pPr>
            <a:r>
              <a:rPr lang="en-US" sz="4499">
                <a:solidFill>
                  <a:srgbClr val="FCFEFC"/>
                </a:solidFill>
                <a:latin typeface="Open Sans"/>
                <a:ea typeface="Open Sans"/>
                <a:cs typeface="Open Sans"/>
                <a:sym typeface="Open Sans"/>
              </a:rPr>
              <a:t>XIX-XX вв.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FCFEFC"/>
                </a:solidFill>
                <a:latin typeface="Open Sans"/>
                <a:ea typeface="Open Sans"/>
                <a:cs typeface="Open Sans"/>
                <a:sym typeface="Open Sans"/>
              </a:rPr>
              <a:t>д. Грушевка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744782" y="0"/>
            <a:ext cx="12232614" cy="9174460"/>
          </a:xfrm>
          <a:custGeom>
            <a:avLst/>
            <a:gdLst/>
            <a:ahLst/>
            <a:cxnLst/>
            <a:rect l="l" t="t" r="r" b="b"/>
            <a:pathLst>
              <a:path w="12232614" h="9174460">
                <a:moveTo>
                  <a:pt x="0" y="0"/>
                </a:moveTo>
                <a:lnTo>
                  <a:pt x="12232613" y="0"/>
                </a:lnTo>
                <a:lnTo>
                  <a:pt x="12232613" y="9174460"/>
                </a:lnTo>
                <a:lnTo>
                  <a:pt x="0" y="9174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049813" y="0"/>
            <a:ext cx="5694969" cy="9174460"/>
          </a:xfrm>
          <a:custGeom>
            <a:avLst/>
            <a:gdLst/>
            <a:ahLst/>
            <a:cxnLst/>
            <a:rect l="l" t="t" r="r" b="b"/>
            <a:pathLst>
              <a:path w="5694969" h="9174460">
                <a:moveTo>
                  <a:pt x="0" y="0"/>
                </a:moveTo>
                <a:lnTo>
                  <a:pt x="5694969" y="0"/>
                </a:lnTo>
                <a:lnTo>
                  <a:pt x="5694969" y="9174460"/>
                </a:lnTo>
                <a:lnTo>
                  <a:pt x="0" y="91744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2082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-793065" y="9182100"/>
            <a:ext cx="15054666" cy="752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FCFEFC"/>
                </a:solidFill>
                <a:latin typeface="Open Sans"/>
                <a:ea typeface="Open Sans"/>
                <a:cs typeface="Open Sans"/>
                <a:sym typeface="Open Sans"/>
              </a:rPr>
              <a:t>Научно-экспериментальная база «Журавинка»</a:t>
            </a:r>
          </a:p>
        </p:txBody>
      </p:sp>
      <p:sp>
        <p:nvSpPr>
          <p:cNvPr id="5" name="Freeform 5"/>
          <p:cNvSpPr/>
          <p:nvPr/>
        </p:nvSpPr>
        <p:spPr>
          <a:xfrm>
            <a:off x="168731" y="0"/>
            <a:ext cx="1819172" cy="2057894"/>
          </a:xfrm>
          <a:custGeom>
            <a:avLst/>
            <a:gdLst/>
            <a:ahLst/>
            <a:cxnLst/>
            <a:rect l="l" t="t" r="r" b="b"/>
            <a:pathLst>
              <a:path w="1819172" h="2057894">
                <a:moveTo>
                  <a:pt x="0" y="0"/>
                </a:moveTo>
                <a:lnTo>
                  <a:pt x="1819172" y="0"/>
                </a:lnTo>
                <a:lnTo>
                  <a:pt x="1819172" y="2057894"/>
                </a:lnTo>
                <a:lnTo>
                  <a:pt x="0" y="20578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9538" t="-48366" r="-83169" b="-399425"/>
            </a:stretch>
          </a:blipFill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690260" y="0"/>
            <a:ext cx="16995624" cy="10287000"/>
          </a:xfrm>
          <a:custGeom>
            <a:avLst/>
            <a:gdLst/>
            <a:ahLst/>
            <a:cxnLst/>
            <a:rect l="l" t="t" r="r" b="b"/>
            <a:pathLst>
              <a:path w="16995624" h="10287000">
                <a:moveTo>
                  <a:pt x="0" y="0"/>
                </a:moveTo>
                <a:lnTo>
                  <a:pt x="16995624" y="0"/>
                </a:lnTo>
                <a:lnTo>
                  <a:pt x="1699562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64" r="-1121" b="-283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6420740" y="0"/>
            <a:ext cx="1977491" cy="2236988"/>
          </a:xfrm>
          <a:custGeom>
            <a:avLst/>
            <a:gdLst/>
            <a:ahLst/>
            <a:cxnLst/>
            <a:rect l="l" t="t" r="r" b="b"/>
            <a:pathLst>
              <a:path w="1977491" h="2236988">
                <a:moveTo>
                  <a:pt x="0" y="0"/>
                </a:moveTo>
                <a:lnTo>
                  <a:pt x="1977491" y="0"/>
                </a:lnTo>
                <a:lnTo>
                  <a:pt x="1977491" y="2236988"/>
                </a:lnTo>
                <a:lnTo>
                  <a:pt x="0" y="22369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9538" t="-48366" r="-83169" b="-39942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5082924" y="9333774"/>
            <a:ext cx="4612641" cy="7785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en-US" sz="4599">
                <a:solidFill>
                  <a:srgbClr val="FCFEFC"/>
                </a:solidFill>
                <a:latin typeface="Open Sans"/>
                <a:ea typeface="Open Sans"/>
                <a:cs typeface="Open Sans"/>
                <a:sym typeface="Open Sans"/>
              </a:rPr>
              <a:t>Дуб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47850" y="0"/>
            <a:ext cx="15440150" cy="10287000"/>
          </a:xfrm>
          <a:custGeom>
            <a:avLst/>
            <a:gdLst/>
            <a:ahLst/>
            <a:cxnLst/>
            <a:rect l="l" t="t" r="r" b="b"/>
            <a:pathLst>
              <a:path w="15440150" h="10287000">
                <a:moveTo>
                  <a:pt x="0" y="0"/>
                </a:moveTo>
                <a:lnTo>
                  <a:pt x="15440150" y="0"/>
                </a:lnTo>
                <a:lnTo>
                  <a:pt x="1544015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8233" y="161550"/>
            <a:ext cx="2393031" cy="2707058"/>
          </a:xfrm>
          <a:custGeom>
            <a:avLst/>
            <a:gdLst/>
            <a:ahLst/>
            <a:cxnLst/>
            <a:rect l="l" t="t" r="r" b="b"/>
            <a:pathLst>
              <a:path w="2393031" h="2707058">
                <a:moveTo>
                  <a:pt x="0" y="0"/>
                </a:moveTo>
                <a:lnTo>
                  <a:pt x="2393032" y="0"/>
                </a:lnTo>
                <a:lnTo>
                  <a:pt x="2393032" y="2707058"/>
                </a:lnTo>
                <a:lnTo>
                  <a:pt x="0" y="27070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9538" t="-48366" r="-83169" b="-39942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-881572" y="8682412"/>
            <a:ext cx="4612641" cy="1313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20"/>
              </a:lnSpc>
            </a:pPr>
            <a:r>
              <a:rPr lang="en-US" sz="3800">
                <a:solidFill>
                  <a:srgbClr val="FCFEFC"/>
                </a:solidFill>
                <a:latin typeface="Open Sans"/>
                <a:ea typeface="Open Sans"/>
                <a:cs typeface="Open Sans"/>
                <a:sym typeface="Open Sans"/>
              </a:rPr>
              <a:t>Избийский </a:t>
            </a:r>
          </a:p>
          <a:p>
            <a:pPr algn="ctr">
              <a:lnSpc>
                <a:spcPts val="5320"/>
              </a:lnSpc>
              <a:spcBef>
                <a:spcPct val="0"/>
              </a:spcBef>
            </a:pPr>
            <a:r>
              <a:rPr lang="en-US" sz="3800">
                <a:solidFill>
                  <a:srgbClr val="FCFEFC"/>
                </a:solidFill>
                <a:latin typeface="Open Sans"/>
                <a:ea typeface="Open Sans"/>
                <a:cs typeface="Open Sans"/>
                <a:sym typeface="Open Sans"/>
              </a:rPr>
              <a:t>Бор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2182" y="-2175234"/>
            <a:ext cx="16663635" cy="14345033"/>
          </a:xfrm>
          <a:custGeom>
            <a:avLst/>
            <a:gdLst/>
            <a:ahLst/>
            <a:cxnLst/>
            <a:rect l="l" t="t" r="r" b="b"/>
            <a:pathLst>
              <a:path w="16663635" h="14345033">
                <a:moveTo>
                  <a:pt x="0" y="0"/>
                </a:moveTo>
                <a:lnTo>
                  <a:pt x="16663636" y="0"/>
                </a:lnTo>
                <a:lnTo>
                  <a:pt x="16663636" y="14345033"/>
                </a:lnTo>
                <a:lnTo>
                  <a:pt x="0" y="14345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5" b="-805"/>
            </a:stretch>
          </a:blipFill>
        </p:spPr>
      </p:sp>
    </p:spTree>
    <p:extLst>
      <p:ext uri="{BB962C8B-B14F-4D97-AF65-F5344CB8AC3E}">
        <p14:creationId xmlns:p14="http://schemas.microsoft.com/office/powerpoint/2010/main" val="85799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2182" y="-2175234"/>
            <a:ext cx="16663635" cy="14345033"/>
          </a:xfrm>
          <a:custGeom>
            <a:avLst/>
            <a:gdLst/>
            <a:ahLst/>
            <a:cxnLst/>
            <a:rect l="l" t="t" r="r" b="b"/>
            <a:pathLst>
              <a:path w="16663635" h="14345033">
                <a:moveTo>
                  <a:pt x="0" y="0"/>
                </a:moveTo>
                <a:lnTo>
                  <a:pt x="16663636" y="0"/>
                </a:lnTo>
                <a:lnTo>
                  <a:pt x="16663636" y="14345033"/>
                </a:lnTo>
                <a:lnTo>
                  <a:pt x="0" y="143450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5" b="-805"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473451" y="0"/>
            <a:ext cx="1814549" cy="1918508"/>
          </a:xfrm>
          <a:custGeom>
            <a:avLst/>
            <a:gdLst/>
            <a:ahLst/>
            <a:cxnLst/>
            <a:rect l="l" t="t" r="r" b="b"/>
            <a:pathLst>
              <a:path w="1814549" h="1918508">
                <a:moveTo>
                  <a:pt x="0" y="0"/>
                </a:moveTo>
                <a:lnTo>
                  <a:pt x="1814549" y="0"/>
                </a:lnTo>
                <a:lnTo>
                  <a:pt x="1814549" y="1918508"/>
                </a:lnTo>
                <a:lnTo>
                  <a:pt x="0" y="19185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7150" t="-48366" r="-77733" b="-39942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0"/>
            <a:ext cx="16473451" cy="10287000"/>
          </a:xfrm>
          <a:custGeom>
            <a:avLst/>
            <a:gdLst/>
            <a:ahLst/>
            <a:cxnLst/>
            <a:rect l="l" t="t" r="r" b="b"/>
            <a:pathLst>
              <a:path w="16473451" h="10287000">
                <a:moveTo>
                  <a:pt x="0" y="0"/>
                </a:moveTo>
                <a:lnTo>
                  <a:pt x="16473451" y="0"/>
                </a:lnTo>
                <a:lnTo>
                  <a:pt x="1647345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649" b="-1163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8022158" y="9566282"/>
            <a:ext cx="887169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CFEFC"/>
                </a:solidFill>
                <a:latin typeface="Open Sans"/>
                <a:ea typeface="Open Sans"/>
                <a:cs typeface="Open Sans"/>
                <a:sym typeface="Open Sans"/>
              </a:rPr>
              <a:t>Костел Святой Троицы  в д. Ишколдь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360673" y="-282769"/>
            <a:ext cx="7927327" cy="10569769"/>
          </a:xfrm>
          <a:custGeom>
            <a:avLst/>
            <a:gdLst/>
            <a:ahLst/>
            <a:cxnLst/>
            <a:rect l="l" t="t" r="r" b="b"/>
            <a:pathLst>
              <a:path w="7927327" h="10569769">
                <a:moveTo>
                  <a:pt x="0" y="0"/>
                </a:moveTo>
                <a:lnTo>
                  <a:pt x="7927327" y="0"/>
                </a:lnTo>
                <a:lnTo>
                  <a:pt x="7927327" y="10569769"/>
                </a:lnTo>
                <a:lnTo>
                  <a:pt x="0" y="105697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654128" y="-176237"/>
            <a:ext cx="7830695" cy="10463237"/>
          </a:xfrm>
          <a:custGeom>
            <a:avLst/>
            <a:gdLst/>
            <a:ahLst/>
            <a:cxnLst/>
            <a:rect l="l" t="t" r="r" b="b"/>
            <a:pathLst>
              <a:path w="7830695" h="10463237">
                <a:moveTo>
                  <a:pt x="0" y="0"/>
                </a:moveTo>
                <a:lnTo>
                  <a:pt x="7830696" y="0"/>
                </a:lnTo>
                <a:lnTo>
                  <a:pt x="7830696" y="10463237"/>
                </a:lnTo>
                <a:lnTo>
                  <a:pt x="0" y="104632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0497" y="0"/>
            <a:ext cx="2395537" cy="2532781"/>
          </a:xfrm>
          <a:custGeom>
            <a:avLst/>
            <a:gdLst/>
            <a:ahLst/>
            <a:cxnLst/>
            <a:rect l="l" t="t" r="r" b="b"/>
            <a:pathLst>
              <a:path w="2395537" h="2532781">
                <a:moveTo>
                  <a:pt x="0" y="0"/>
                </a:moveTo>
                <a:lnTo>
                  <a:pt x="2395537" y="0"/>
                </a:lnTo>
                <a:lnTo>
                  <a:pt x="2395537" y="2532781"/>
                </a:lnTo>
                <a:lnTo>
                  <a:pt x="0" y="25327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7150" t="-48366" r="-77733" b="-39942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133629" y="9595655"/>
            <a:ext cx="887169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CFEFC"/>
                </a:solidFill>
                <a:latin typeface="Open Sans"/>
                <a:ea typeface="Open Sans"/>
                <a:cs typeface="Open Sans"/>
                <a:sym typeface="Open Sans"/>
              </a:rPr>
              <a:t>Костел Божьего Тела  в аг. Крошин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8853880" cy="11067350"/>
          </a:xfrm>
          <a:custGeom>
            <a:avLst/>
            <a:gdLst/>
            <a:ahLst/>
            <a:cxnLst/>
            <a:rect l="l" t="t" r="r" b="b"/>
            <a:pathLst>
              <a:path w="8853880" h="11067350">
                <a:moveTo>
                  <a:pt x="0" y="0"/>
                </a:moveTo>
                <a:lnTo>
                  <a:pt x="8853880" y="0"/>
                </a:lnTo>
                <a:lnTo>
                  <a:pt x="8853880" y="11067350"/>
                </a:lnTo>
                <a:lnTo>
                  <a:pt x="0" y="110673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853880" y="0"/>
            <a:ext cx="7805517" cy="10287000"/>
          </a:xfrm>
          <a:custGeom>
            <a:avLst/>
            <a:gdLst/>
            <a:ahLst/>
            <a:cxnLst/>
            <a:rect l="l" t="t" r="r" b="b"/>
            <a:pathLst>
              <a:path w="7805517" h="10287000">
                <a:moveTo>
                  <a:pt x="0" y="0"/>
                </a:moveTo>
                <a:lnTo>
                  <a:pt x="7805517" y="0"/>
                </a:lnTo>
                <a:lnTo>
                  <a:pt x="7805517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433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659397" y="0"/>
            <a:ext cx="1680181" cy="1900664"/>
          </a:xfrm>
          <a:custGeom>
            <a:avLst/>
            <a:gdLst/>
            <a:ahLst/>
            <a:cxnLst/>
            <a:rect l="l" t="t" r="r" b="b"/>
            <a:pathLst>
              <a:path w="1680181" h="1900664">
                <a:moveTo>
                  <a:pt x="0" y="0"/>
                </a:moveTo>
                <a:lnTo>
                  <a:pt x="1680180" y="0"/>
                </a:lnTo>
                <a:lnTo>
                  <a:pt x="1680180" y="1900664"/>
                </a:lnTo>
                <a:lnTo>
                  <a:pt x="0" y="19006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9538" t="-48366" r="-83169" b="-399425"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9467882" y="9551596"/>
            <a:ext cx="8871695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CFEFC"/>
                </a:solidFill>
                <a:latin typeface="Open Sans"/>
                <a:ea typeface="Open Sans"/>
                <a:cs typeface="Open Sans"/>
                <a:sym typeface="Open Sans"/>
              </a:rPr>
              <a:t>Музей железной дороги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29399" y="0"/>
            <a:ext cx="15871643" cy="10287000"/>
          </a:xfrm>
          <a:custGeom>
            <a:avLst/>
            <a:gdLst/>
            <a:ahLst/>
            <a:cxnLst/>
            <a:rect l="l" t="t" r="r" b="b"/>
            <a:pathLst>
              <a:path w="15871643" h="10287000">
                <a:moveTo>
                  <a:pt x="0" y="0"/>
                </a:moveTo>
                <a:lnTo>
                  <a:pt x="15871644" y="0"/>
                </a:lnTo>
                <a:lnTo>
                  <a:pt x="158716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881" t="-33694" r="-71962" b="-61585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5905280" y="0"/>
            <a:ext cx="2194111" cy="2482034"/>
          </a:xfrm>
          <a:custGeom>
            <a:avLst/>
            <a:gdLst/>
            <a:ahLst/>
            <a:cxnLst/>
            <a:rect l="l" t="t" r="r" b="b"/>
            <a:pathLst>
              <a:path w="2194111" h="2482034">
                <a:moveTo>
                  <a:pt x="0" y="0"/>
                </a:moveTo>
                <a:lnTo>
                  <a:pt x="2194110" y="0"/>
                </a:lnTo>
                <a:lnTo>
                  <a:pt x="2194110" y="2482034"/>
                </a:lnTo>
                <a:lnTo>
                  <a:pt x="0" y="24820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9538" t="-48366" r="-83169" b="-39942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29360" y="9551596"/>
            <a:ext cx="8724831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FCFEFC"/>
                </a:solidFill>
                <a:latin typeface="Open Sans"/>
                <a:ea typeface="Open Sans"/>
                <a:cs typeface="Open Sans"/>
                <a:sym typeface="Open Sans"/>
              </a:rPr>
              <a:t>Собор Покрова Пресвятой Богородицы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32273" y="0"/>
            <a:ext cx="17278165" cy="10337527"/>
          </a:xfrm>
          <a:custGeom>
            <a:avLst/>
            <a:gdLst/>
            <a:ahLst/>
            <a:cxnLst/>
            <a:rect l="l" t="t" r="r" b="b"/>
            <a:pathLst>
              <a:path w="17278165" h="10337527">
                <a:moveTo>
                  <a:pt x="0" y="0"/>
                </a:moveTo>
                <a:lnTo>
                  <a:pt x="17278165" y="0"/>
                </a:lnTo>
                <a:lnTo>
                  <a:pt x="17278165" y="10337527"/>
                </a:lnTo>
                <a:lnTo>
                  <a:pt x="0" y="103375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9343" t="-23296" r="-28326" b="-1933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4121" y="0"/>
            <a:ext cx="1633394" cy="1847737"/>
          </a:xfrm>
          <a:custGeom>
            <a:avLst/>
            <a:gdLst/>
            <a:ahLst/>
            <a:cxnLst/>
            <a:rect l="l" t="t" r="r" b="b"/>
            <a:pathLst>
              <a:path w="1633394" h="1847737">
                <a:moveTo>
                  <a:pt x="0" y="0"/>
                </a:moveTo>
                <a:lnTo>
                  <a:pt x="1633394" y="0"/>
                </a:lnTo>
                <a:lnTo>
                  <a:pt x="1633394" y="1847737"/>
                </a:lnTo>
                <a:lnTo>
                  <a:pt x="0" y="18477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9538" t="-48366" r="-83169" b="-399425"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9669" y="0"/>
            <a:ext cx="14015248" cy="10287000"/>
          </a:xfrm>
          <a:custGeom>
            <a:avLst/>
            <a:gdLst/>
            <a:ahLst/>
            <a:cxnLst/>
            <a:rect l="l" t="t" r="r" b="b"/>
            <a:pathLst>
              <a:path w="14015248" h="10287000">
                <a:moveTo>
                  <a:pt x="0" y="0"/>
                </a:moveTo>
                <a:lnTo>
                  <a:pt x="14015249" y="0"/>
                </a:lnTo>
                <a:lnTo>
                  <a:pt x="1401524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181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4705767" y="0"/>
            <a:ext cx="3035229" cy="3433529"/>
          </a:xfrm>
          <a:custGeom>
            <a:avLst/>
            <a:gdLst/>
            <a:ahLst/>
            <a:cxnLst/>
            <a:rect l="l" t="t" r="r" b="b"/>
            <a:pathLst>
              <a:path w="3035229" h="3433529">
                <a:moveTo>
                  <a:pt x="0" y="0"/>
                </a:moveTo>
                <a:lnTo>
                  <a:pt x="3035229" y="0"/>
                </a:lnTo>
                <a:lnTo>
                  <a:pt x="3035229" y="3433529"/>
                </a:lnTo>
                <a:lnTo>
                  <a:pt x="0" y="34335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9538" t="-48366" r="-83169" b="-39942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4013146" y="8249668"/>
            <a:ext cx="4157363" cy="1384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>
                <a:solidFill>
                  <a:srgbClr val="FCFEFC"/>
                </a:solidFill>
                <a:latin typeface="Open Sans"/>
                <a:ea typeface="Open Sans"/>
                <a:cs typeface="Open Sans"/>
                <a:sym typeface="Open Sans"/>
              </a:rPr>
              <a:t>Бутербродная</a:t>
            </a:r>
          </a:p>
          <a:p>
            <a:pPr algn="ctr">
              <a:lnSpc>
                <a:spcPts val="5599"/>
              </a:lnSpc>
              <a:spcBef>
                <a:spcPct val="0"/>
              </a:spcBef>
            </a:pPr>
            <a:r>
              <a:rPr lang="en-US" sz="3999">
                <a:solidFill>
                  <a:srgbClr val="FCFEFC"/>
                </a:solidFill>
                <a:latin typeface="Open Sans"/>
                <a:ea typeface="Open Sans"/>
                <a:cs typeface="Open Sans"/>
                <a:sym typeface="Open Sans"/>
              </a:rPr>
              <a:t> “Лодочка”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84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851987" y="0"/>
            <a:ext cx="15436013" cy="10287000"/>
          </a:xfrm>
          <a:custGeom>
            <a:avLst/>
            <a:gdLst/>
            <a:ahLst/>
            <a:cxnLst/>
            <a:rect l="l" t="t" r="r" b="b"/>
            <a:pathLst>
              <a:path w="15436013" h="10287000">
                <a:moveTo>
                  <a:pt x="0" y="0"/>
                </a:moveTo>
                <a:lnTo>
                  <a:pt x="15436013" y="0"/>
                </a:lnTo>
                <a:lnTo>
                  <a:pt x="1543601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57162" y="0"/>
            <a:ext cx="2430582" cy="2749537"/>
          </a:xfrm>
          <a:custGeom>
            <a:avLst/>
            <a:gdLst/>
            <a:ahLst/>
            <a:cxnLst/>
            <a:rect l="l" t="t" r="r" b="b"/>
            <a:pathLst>
              <a:path w="2430582" h="2749537">
                <a:moveTo>
                  <a:pt x="0" y="0"/>
                </a:moveTo>
                <a:lnTo>
                  <a:pt x="2430582" y="0"/>
                </a:lnTo>
                <a:lnTo>
                  <a:pt x="2430582" y="2749537"/>
                </a:lnTo>
                <a:lnTo>
                  <a:pt x="0" y="27495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9538" t="-48366" r="-83169" b="-39942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-424201" y="7976804"/>
            <a:ext cx="3735272" cy="13941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60"/>
              </a:lnSpc>
            </a:pPr>
            <a:r>
              <a:rPr lang="en-US" sz="4043">
                <a:solidFill>
                  <a:srgbClr val="FCFEFC"/>
                </a:solidFill>
                <a:latin typeface="Open Sans"/>
                <a:ea typeface="Open Sans"/>
                <a:cs typeface="Open Sans"/>
                <a:sym typeface="Open Sans"/>
              </a:rPr>
              <a:t>Парк </a:t>
            </a:r>
          </a:p>
          <a:p>
            <a:pPr algn="ctr">
              <a:lnSpc>
                <a:spcPts val="5660"/>
              </a:lnSpc>
              <a:spcBef>
                <a:spcPct val="0"/>
              </a:spcBef>
            </a:pPr>
            <a:r>
              <a:rPr lang="en-US" sz="4043">
                <a:solidFill>
                  <a:srgbClr val="FCFEFC"/>
                </a:solidFill>
                <a:latin typeface="Open Sans"/>
                <a:ea typeface="Open Sans"/>
                <a:cs typeface="Open Sans"/>
                <a:sym typeface="Open Sans"/>
              </a:rPr>
              <a:t>Животных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53</Words>
  <Application>Microsoft Office PowerPoint</Application>
  <PresentationFormat>Произвольный</PresentationFormat>
  <Paragraphs>19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Calibri</vt:lpstr>
      <vt:lpstr>Arial</vt:lpstr>
      <vt:lpstr>Open Sans</vt:lpstr>
      <vt:lpstr>Office Theme</vt:lpstr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Костел Святой Троицы д. Ишколдь</dc:title>
  <dc:creator>ТАТЬЯНА МИХАЙЛОВНА ЩУКА</dc:creator>
  <cp:lastModifiedBy>ТАТЬЯНА МИХАЙЛОВНА ЩУКА</cp:lastModifiedBy>
  <cp:revision>7</cp:revision>
  <dcterms:created xsi:type="dcterms:W3CDTF">2006-08-16T00:00:00Z</dcterms:created>
  <dcterms:modified xsi:type="dcterms:W3CDTF">2026-04-25T06:43:51Z</dcterms:modified>
  <dc:identifier>DAGitXKBb9c</dc:identifier>
</cp:coreProperties>
</file>